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319" r:id="rId13"/>
    <p:sldId id="284" r:id="rId14"/>
    <p:sldId id="285" r:id="rId15"/>
    <p:sldId id="286" r:id="rId16"/>
    <p:sldId id="287" r:id="rId17"/>
    <p:sldId id="320" r:id="rId18"/>
    <p:sldId id="288" r:id="rId19"/>
    <p:sldId id="321" r:id="rId20"/>
    <p:sldId id="289" r:id="rId21"/>
    <p:sldId id="322" r:id="rId22"/>
    <p:sldId id="282" r:id="rId23"/>
    <p:sldId id="323" r:id="rId24"/>
    <p:sldId id="296" r:id="rId25"/>
    <p:sldId id="324" r:id="rId26"/>
    <p:sldId id="325" r:id="rId27"/>
    <p:sldId id="326" r:id="rId28"/>
    <p:sldId id="327" r:id="rId29"/>
    <p:sldId id="328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25C1E"/>
    <a:srgbClr val="21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>
        <p:scale>
          <a:sx n="75" d="100"/>
          <a:sy n="75" d="100"/>
        </p:scale>
        <p:origin x="212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24.02.2025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</a:t>
            </a:r>
            <a:r>
              <a:rPr lang="ru-RU" dirty="0" err="1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модерацию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статус резюме поменялся на «Одобрено», переходим к подаче заявления на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временное трудоустройство.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3880" y="987198"/>
            <a:ext cx="362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выберите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меню «Все сервисы» и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«Меры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56" r="8231"/>
          <a:stretch/>
        </p:blipFill>
        <p:spPr>
          <a:xfrm>
            <a:off x="600165" y="987198"/>
            <a:ext cx="6865257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165" y="1272506"/>
            <a:ext cx="1095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каталога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разделе «Организация временного трудоустройства несовершеннолетних граждан» нажмите на кнопку 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«Подать заявление».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165" y="4446351"/>
            <a:ext cx="1095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отобразится форма подачи заявления. Для удобства перехода между блоками информации используйте блок навигации, расположенный справа в форме подачи заявления.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7" y="2325165"/>
            <a:ext cx="7221855" cy="196158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0200" y="-5305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1938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83806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3657" y="1404429"/>
            <a:ext cx="467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форме заявления в блоке «Личные данные заявителя» проверьте сведения, переданные из вашей учетной записи </a:t>
            </a:r>
            <a:r>
              <a:rPr lang="ru-RU" sz="20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4857" y="5046434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Если обнаружите некорректную информацию, исправьте сведения на </a:t>
            </a:r>
            <a:r>
              <a:rPr lang="ru-RU" sz="1600" i="1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Госуслугах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 в вашем личном кабинете. Убедитесь, что сведения на </a:t>
            </a:r>
            <a:r>
              <a:rPr lang="ru-RU" sz="1600" i="1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Госуслугах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 представлены правильно, и начните заново заполнять форму заявления на Портале.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39851"/>
            <a:ext cx="4741092" cy="5818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9"/>
            <a:ext cx="4290684" cy="64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прикрепите уже существующее резюме из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списка.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9271" y="3052339"/>
            <a:ext cx="3807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корректный адрес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регистрации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(указан в паспорте на страницах с 5-й по 12-ю)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0953" y="6300417"/>
            <a:ext cx="502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Обязательные 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к заполнению поля отмечены «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данные из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869" y="1320187"/>
            <a:ext cx="49129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получения меры государственной поддержки в сфере занятости населения»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кажите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регион обращения в центр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занятости населения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алее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необходимо выбрать Центр занятости населения</a:t>
            </a:r>
          </a:p>
          <a:p>
            <a:endParaRPr lang="ru-RU" sz="2000" u="sng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ВНИМАНИЕ: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4" y="1320187"/>
            <a:ext cx="6224545" cy="27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5898" y="1320187"/>
            <a:ext cx="43178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«Статус обучающегося» отображаются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сведения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для выбора статуса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обучающегося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320187"/>
            <a:ext cx="62293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9142" y="1312464"/>
            <a:ext cx="4810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трудоустройство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ыберите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4" y="1312463"/>
            <a:ext cx="5941871" cy="35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0458" y="1312464"/>
            <a:ext cx="499949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«Желаемый период работы» укажите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месяц работы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из предложенного списка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133021"/>
            <a:ext cx="5029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платформе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(номер) банковской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3867" b="66489"/>
          <a:stretch/>
        </p:blipFill>
        <p:spPr>
          <a:xfrm>
            <a:off x="600165" y="1215025"/>
            <a:ext cx="5457983" cy="27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блоке «Подтверждение данных»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ознакомьтесь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со всеми пунктами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установите отметку 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согласии.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4" y="1215024"/>
            <a:ext cx="6035885" cy="5476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777639"/>
            <a:ext cx="404966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Для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отправки заявления нажмите на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кнопку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»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   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Данное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заявление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будет отправлено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Центр занятости населения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68" y="5448753"/>
            <a:ext cx="4546406" cy="12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62212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81" t="4675"/>
          <a:stretch/>
        </p:blipFill>
        <p:spPr>
          <a:xfrm>
            <a:off x="471385" y="957943"/>
            <a:ext cx="5785428" cy="3731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6911" y="957943"/>
            <a:ext cx="43001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Необходимо отслеживать статус заявления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1) Перейдите на страницу «Все сервисы».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2) В разделе «Услуги центра занятости» выбрать пункт «Заявления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7765" y="1238980"/>
            <a:ext cx="2920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заявления после его отправки в ЦЗН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242970"/>
            <a:ext cx="7308396" cy="2526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5" y="4054247"/>
            <a:ext cx="7467600" cy="1971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7765" y="4031216"/>
            <a:ext cx="3964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заявления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«Принято </a:t>
            </a:r>
            <a:endParaRPr lang="ru-RU" sz="19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работу»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 – специалист Центра занятости населения приступил 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 работе по Вашему заявлению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1385" y="162212"/>
            <a:ext cx="10959790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Подтверждение прохождения собеседований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7289" y="992187"/>
            <a:ext cx="33924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заявлению со статусом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«Проведение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переговоров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»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</a:t>
            </a:r>
            <a:r>
              <a:rPr lang="ru-RU" b="1" dirty="0">
                <a:solidFill>
                  <a:srgbClr val="216FB2"/>
                </a:solidFill>
                <a:latin typeface="Arial" panose="020B0604020202020204" pitchFamily="34" charset="0"/>
              </a:rPr>
              <a:t>«Список вакансий</a:t>
            </a:r>
            <a:r>
              <a:rPr lang="ru-RU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090" y="6062872"/>
            <a:ext cx="5652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19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на </a:t>
            </a:r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срок - до какого числа </a:t>
            </a:r>
          </a:p>
          <a:p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выполнить </a:t>
            </a:r>
            <a:r>
              <a:rPr lang="ru-RU" sz="19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данное </a:t>
            </a:r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действие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6" y="992188"/>
            <a:ext cx="8071952" cy="29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Отклик на вакансию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Доступны вакансии для отправки отклика работодателю для прохождения  собеседования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6" y="992187"/>
            <a:ext cx="8150447" cy="39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 на вакансию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Доступны вакансии для отправки отклика работодателю для прохождения  собеседования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92187"/>
            <a:ext cx="6419850" cy="4543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03" y="2469515"/>
            <a:ext cx="3535135" cy="2523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838" y="5000623"/>
            <a:ext cx="4467162" cy="5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679" y="1093787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 блоке «Отклики и приглашения» примите приглашение на собеседование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92187"/>
            <a:ext cx="6534150" cy="4924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679" y="2444474"/>
            <a:ext cx="35909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Предложения о работе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 блоке «Отклики и приглашения» примите предложение о работе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885825"/>
            <a:ext cx="6743700" cy="4476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996" y="2596696"/>
            <a:ext cx="3533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Информирование ЦЗН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4896" y="740229"/>
            <a:ext cx="471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того,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как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Вы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приняли предложение о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работе,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необходимо проинформировать Центр занятости населения о Вашем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трудоустройстве.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Д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ля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этого в личном кабинете на портале откройте свое заявление, нажав на кнопку «Список вакансий»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740229"/>
            <a:ext cx="6505575" cy="525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96" y="5610225"/>
            <a:ext cx="4714875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4895" y="4835072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спуститесь вниз и нажмите на кнопку «Отправить в ЦЗН»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</a:t>
            </a: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России» через учетную запись </a:t>
            </a: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ЕСИА </a:t>
            </a: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нажатии на     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с пунктом меню «Мои резюме» выбираем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67429" y="984670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580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«Желаемая должность» </a:t>
            </a:r>
            <a:r>
              <a:rPr lang="ru-RU" sz="1400" b="1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  <a:r>
              <a:rPr lang="ru-RU" sz="1400" b="1" u="sng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фраза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496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«Профессия» 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указывается желаемая профессия, </a:t>
            </a:r>
          </a:p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372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«Сфера деятельности» 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из списка: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«Работы, не требующие квалификации»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474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0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val="31156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488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«Опыт работы»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ункт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«Есть опыт работы»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474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«Пожелания к вакансии»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день»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занятости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«Временная»</a:t>
            </a: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893</Words>
  <Application>Microsoft Office PowerPoint</Application>
  <PresentationFormat>Широкоэкранный</PresentationFormat>
  <Paragraphs>112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Times New Roman</vt:lpstr>
      <vt:lpstr>Тема Office</vt:lpstr>
      <vt:lpstr>Алгоритм работы на портале «Работа в России»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 «Работа в России» через учетную запись ЕСИА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Отслеживание заявления</vt:lpstr>
      <vt:lpstr>Презентация PowerPoint</vt:lpstr>
      <vt:lpstr>Подтверждение прохождения собеседований</vt:lpstr>
      <vt:lpstr>Отклик на вакансию</vt:lpstr>
      <vt:lpstr>Отклик на вакансию</vt:lpstr>
      <vt:lpstr>Собеседование</vt:lpstr>
      <vt:lpstr>Предложения о работе</vt:lpstr>
      <vt:lpstr>Информирование ЦЗН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Буш Ольга Александровна</cp:lastModifiedBy>
  <cp:revision>156</cp:revision>
  <cp:lastPrinted>2022-01-21T09:21:06Z</cp:lastPrinted>
  <dcterms:created xsi:type="dcterms:W3CDTF">2022-01-20T13:03:28Z</dcterms:created>
  <dcterms:modified xsi:type="dcterms:W3CDTF">2025-02-24T09:13:10Z</dcterms:modified>
</cp:coreProperties>
</file>