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9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3D56C-2EEA-F470-57AE-A5222776D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5A2906-7713-F14A-0858-274A33003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8C27B4-CEFE-5814-B163-1EEB73BF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1CDEB-ABA5-F88D-33C5-99966C99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3A76F-70FD-773E-9744-6A75A685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8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711A3-752A-8CCE-BFC7-8A17FE13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11DE53-6230-E12F-BA17-DC44213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1E1A8E-52A4-C555-4FD4-20574367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0BD90C-36FB-5E42-1771-DB80775F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291C7-E596-A16E-79B6-3DDCC9DD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3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6EEDF-75AF-69FC-8D00-B1C87F72D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D1977F-7288-2C45-9024-16EC536E0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0A13C-F98A-8023-8793-D397C93D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4DFF09-8A37-BE0B-7C0F-B78D3487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A47BA0-BECD-9302-A366-3EC807B0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9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A6D91-63E8-3CB4-1D85-00C09AE1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208234-74D6-5DED-5153-C9CCD65AD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1845C-C93F-F43A-E579-B1617B4DA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E11A-199D-7DF2-3AAE-BEC72A8E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4257DB-76DB-A213-D5D8-81DE519C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29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590EC-090C-C5A1-A6D7-8E09296B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70A7E0-5CB2-181F-6602-7418E68B7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EB0055-0B88-C92A-B064-26668920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8B951F-DA4E-0C33-7655-2145841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A4009-B1E7-6366-38FF-3CA965C8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5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6CB50-FF6E-F1E1-5F4D-64CECB74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E1E883-EFCE-95A5-6EF5-C54390DEC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08B239-9115-F7FA-9E79-295924DD8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768855-B31A-74C6-B095-BEFEBFEC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CD1F3-85D5-BECC-55B0-825A2856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E88-E57D-6C7B-4001-56847DB3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A1923-8E3C-2DAB-3213-7274B945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5781D-5F18-259F-3B5D-BD2B1E2E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64B5EB-99EF-1C63-720F-06CC4B25C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926A91-1B68-01AE-9895-1E1BC34C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9FA99D-E1F7-F32A-EF8D-7ADC46E21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B70548-ADC2-C9D0-BE9C-6A96B65E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EACC0A-FD74-CA33-3C89-B5AFED48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857432-2498-1B08-D0D7-3BA52BD1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0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9DB53-724C-2678-2D55-7F32493C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CF65F-0242-27B5-33A6-D540E9C9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D75BCF-A486-58D9-98E5-FE8DE6BD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1F93C8-8838-DB69-D7B7-CA245F3D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1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0D4EEF-20F4-53ED-F434-E1BC7D88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510D65-1D9A-23D5-B986-B50C2B53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A6E0CF-618A-DC04-04A9-03FB1413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4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A2EE8-4CAB-08A0-19DE-CEC88EA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F53E-3581-DAC9-F79F-DE3F66CAA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7E4E48-DAFD-8AF8-BDAB-2B71BDA54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8C8AD8-0C55-872E-90D6-C66BB8D7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F84B74-CD16-4509-8E37-4454DFC1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0C60D2-8A4B-D967-8278-F4B79471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56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B8DC5-D22A-1B62-FE4A-E3CD5B25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A0433C-4CD0-E0FC-ECCF-35F51406E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57EF97-17F7-E15F-5CF3-31FD2BD84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463F04-CC11-D629-A0CB-5F3D03AD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16FDA0-8A33-57EF-3618-5C7FEFB9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5AC774-1E35-E858-8211-ABB05BBF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3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4246C-BB45-77FD-DCB8-C28663D0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4EF6C-2CCE-42E3-89C6-C8EA0993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CBA111-640A-0B2B-051E-10DCE6AB7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9D3898-5E2B-47E4-967B-E629C901B17E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15D86-B9B3-E5E8-EB9C-65A5D4221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F8B9EB-9E68-4E00-2791-B256D99CD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A7611B-EF34-4E87-A7CB-AE0D69AEB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4A12525-0863-0AEB-D815-C6C891B5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8492-310C-E3E5-522A-856004852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дежда, Человеческое лицо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458C49D-279B-77AD-808B-600821D6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6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75982-6F02-EEB9-80ED-28FC733FD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F62B19-4151-3969-54B8-9BAC04259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0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B6ED0-9000-AA8D-3EC5-FB0755EC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Мобильный телефон, Брен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B936B9-B8B4-CAE9-0CEE-85EAB461B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29CB-1009-CA0C-87F6-C4CD2718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74E7A4-D9F1-9D81-A819-DF6491F38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2DB2-7CE4-5BA0-C03C-35B03EC12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одежда, в помещении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0EE6146-B3BE-375E-8419-489F09B2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4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FD8B1-7328-AD12-48A7-8B1EF9BB0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ар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11B05C3-7665-87A9-A720-FC76040C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5F59A-7CE6-F5B3-BF84-D420A6EA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логотип, Брен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BCFD7C-BB95-0693-4E61-8CCB556F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8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E1CE2-6B23-95B4-F0A4-8382094C2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395B071-2E77-975D-EE3F-C319A68D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13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Aptos</vt:lpstr>
      <vt:lpstr>Aptos Display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Панфилова</dc:creator>
  <cp:lastModifiedBy>QM23332</cp:lastModifiedBy>
  <cp:revision>9</cp:revision>
  <dcterms:created xsi:type="dcterms:W3CDTF">2025-11-04T18:02:47Z</dcterms:created>
  <dcterms:modified xsi:type="dcterms:W3CDTF">2025-11-17T09:42:41Z</dcterms:modified>
</cp:coreProperties>
</file>